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5" r:id="rId4"/>
    <p:sldId id="266" r:id="rId5"/>
    <p:sldId id="261" r:id="rId6"/>
    <p:sldId id="262" r:id="rId7"/>
    <p:sldId id="268" r:id="rId8"/>
    <p:sldId id="257" r:id="rId9"/>
    <p:sldId id="260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32D6E6-AEE7-45BA-B96A-2A665CA825F6}" type="datetimeFigureOut">
              <a:rPr lang="en-US" smtClean="0"/>
              <a:pPr/>
              <a:t>08/12/2016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5A88A2-D187-4E04-8654-BDFCBFC7C4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895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SOUTH CHINA SEA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ONE BELT ONE ROAD INITIATIVE: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HOW TO LINK THEM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8001000" cy="20113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Amb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. Dr. Nguyen Ngoc Truong,</a:t>
            </a:r>
          </a:p>
          <a:p>
            <a:pPr algn="r">
              <a:buNone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President,</a:t>
            </a:r>
          </a:p>
          <a:p>
            <a:pPr marL="0" indent="0" algn="r">
              <a:buNone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Center for Strategic Studies</a:t>
            </a:r>
          </a:p>
          <a:p>
            <a:pPr marL="0" indent="0" algn="r">
              <a:buNone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and International Development, Viet Nam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Border Gate with China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14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74514"/>
            <a:ext cx="5791200" cy="5110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CM và MT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September 2016, two countries agreed to conduct connection feasibility studies of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OBOR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“Two Corridors, One Economic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Belt”.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0160913T121321Z_1343810334_S1BEUBAZUYAA_RTRMADP_3_CHINAVIETNA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62865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67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“Actually there is no way, go person many,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also then became road” (Lu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Xun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ongToLua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20646"/>
            <a:ext cx="7543800" cy="5137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Maritime Silk Road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ongToLua-2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077298" cy="4441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President Xi proposes a “New Silk Road”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Nazarbayev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University (Kazakhstan)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1378557175166_1378557175166_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896100" cy="459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 BELT, ONE ROAD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1B1R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779" y="1676400"/>
            <a:ext cx="9193779" cy="47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675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PM Li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Keqiang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visits Piraeus Port (Greece) in 2015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B1R-Piraeus,20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50789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3124200" cy="3029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Statue of “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Paracel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Team”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Ly Son Island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_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525780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Two Corridors, One Economic Belt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(Vietnam – China)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7" descr="2C1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611602" cy="469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Two Corridors, One Economic Belt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(Vietnam – China)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2HL1V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6008159" cy="4506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700</TotalTime>
  <Words>100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SOUTH CHINA SEA AND ONE BELT ONE ROAD INITIATIVE: HOW TO LINK THEM</vt:lpstr>
      <vt:lpstr>“Actually there is no way, go person many, also then became road” (Lu Xun)</vt:lpstr>
      <vt:lpstr>Maritime Silk Road</vt:lpstr>
      <vt:lpstr>   President Xi proposes a “New Silk Road” at Nazarbayev University (Kazakhstan)</vt:lpstr>
      <vt:lpstr>ONE BELT, ONE ROAD</vt:lpstr>
      <vt:lpstr>PM Li Keqiang visits Piraeus Port (Greece) in 2015</vt:lpstr>
      <vt:lpstr>Statue of “Paracel Team” on  Ly Son Island</vt:lpstr>
      <vt:lpstr>Two Corridors, One Economic Belt (Vietnam – China) </vt:lpstr>
      <vt:lpstr>Two Corridors, One Economic Belt  (Vietnam – China)  </vt:lpstr>
      <vt:lpstr>Mong Cai Border Gate with China</vt:lpstr>
      <vt:lpstr>Slide 11</vt:lpstr>
      <vt:lpstr>In September 2016, two countries agreed to conduct connection feasibility studies of OBOR and “Two Corridors, One Economic Belt”.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OBOR and Cooperation for Peace and Development  in the Bien Dong</dc:title>
  <dc:creator>CSSD Server</dc:creator>
  <cp:lastModifiedBy>dell</cp:lastModifiedBy>
  <cp:revision>54</cp:revision>
  <dcterms:created xsi:type="dcterms:W3CDTF">2016-12-02T06:50:40Z</dcterms:created>
  <dcterms:modified xsi:type="dcterms:W3CDTF">2016-12-08T00:28:30Z</dcterms:modified>
</cp:coreProperties>
</file>